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324" r:id="rId3"/>
    <p:sldId id="329" r:id="rId4"/>
    <p:sldId id="430" r:id="rId5"/>
    <p:sldId id="397" r:id="rId6"/>
    <p:sldId id="431" r:id="rId7"/>
    <p:sldId id="396" r:id="rId8"/>
    <p:sldId id="398" r:id="rId9"/>
    <p:sldId id="440" r:id="rId10"/>
    <p:sldId id="429" r:id="rId11"/>
    <p:sldId id="420" r:id="rId12"/>
    <p:sldId id="432" r:id="rId13"/>
    <p:sldId id="433" r:id="rId14"/>
    <p:sldId id="434" r:id="rId15"/>
    <p:sldId id="437" r:id="rId16"/>
    <p:sldId id="438" r:id="rId17"/>
    <p:sldId id="443" r:id="rId18"/>
    <p:sldId id="426" r:id="rId19"/>
    <p:sldId id="435" r:id="rId20"/>
    <p:sldId id="318" r:id="rId21"/>
    <p:sldId id="436" r:id="rId22"/>
    <p:sldId id="441" r:id="rId23"/>
    <p:sldId id="442" r:id="rId24"/>
    <p:sldId id="423" r:id="rId25"/>
    <p:sldId id="439" r:id="rId26"/>
    <p:sldId id="424" r:id="rId27"/>
    <p:sldId id="411" r:id="rId28"/>
    <p:sldId id="401" r:id="rId29"/>
    <p:sldId id="372" r:id="rId30"/>
    <p:sldId id="410" r:id="rId31"/>
    <p:sldId id="39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24" autoAdjust="0"/>
    <p:restoredTop sz="75040" autoAdjust="0"/>
  </p:normalViewPr>
  <p:slideViewPr>
    <p:cSldViewPr snapToGrid="0">
      <p:cViewPr varScale="1">
        <p:scale>
          <a:sx n="78" d="100"/>
          <a:sy n="78" d="100"/>
        </p:scale>
        <p:origin x="-1152" y="-104"/>
      </p:cViewPr>
      <p:guideLst>
        <p:guide orient="horz" pos="1483"/>
        <p:guide pos="1619"/>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05/02/2014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r>
              <a:rPr lang="en-US" baseline="0" dirty="0" smtClean="0"/>
              <a:t>.</a:t>
            </a:r>
          </a:p>
          <a:p>
            <a:endParaRPr lang="en-US" baseline="0" dirty="0" smtClean="0"/>
          </a:p>
          <a:p>
            <a:r>
              <a:rPr lang="en-US" baseline="0" dirty="0" smtClean="0"/>
              <a:t>I’m going to talk a little bit about the FT, about FT Labs where I work, about testing and about the work we’ve done over the last 6 to improve our testing.</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a:t>
            </a:r>
            <a:r>
              <a:rPr lang="en-US" baseline="0" dirty="0" smtClean="0"/>
              <a:t>testing, and </a:t>
            </a:r>
            <a:r>
              <a:rPr lang="en-US" baseline="0" dirty="0" smtClean="0"/>
              <a:t>with a particular focus on testing the functionality of the product – is the product doing what it is supposed to </a:t>
            </a:r>
            <a:r>
              <a:rPr lang="en-US" baseline="0" dirty="0" smtClean="0"/>
              <a:t>do, but with a focus on letting developers know when they have broken things as quickly as possible.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a:t>
            </a:r>
            <a:r>
              <a:rPr lang="en-US" baseline="0" dirty="0" smtClean="0"/>
              <a:t>much of what type of testing should we do?</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a:t>
            </a:r>
            <a:r>
              <a:rPr lang="en-US" baseline="0" dirty="0" smtClean="0"/>
              <a:t> very broad brush answer is “take a look at the software testing pyramid”.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203879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r>
              <a:rPr lang="en-US" dirty="0" smtClean="0"/>
              <a:t>.</a:t>
            </a:r>
          </a:p>
          <a:p>
            <a:endParaRPr lang="en-US" dirty="0" smtClean="0"/>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That’s one</a:t>
            </a:r>
            <a:r>
              <a:rPr lang="en-US" baseline="0" dirty="0" smtClean="0"/>
              <a:t> persons idea of an ideal, but what happens if you have been largely relying on manual testing with a few automated tests and suddenly someone decides that automation is cool now?</a:t>
            </a:r>
          </a:p>
          <a:p>
            <a:endParaRPr lang="en-US" baseline="0" dirty="0" smtClean="0"/>
          </a:p>
          <a:p>
            <a:r>
              <a:rPr lang="en-US" baseline="0" dirty="0" smtClean="0"/>
              <a:t>You get…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ice-cream!</a:t>
            </a:r>
          </a:p>
          <a:p>
            <a:endParaRPr lang="en-US" dirty="0" smtClean="0"/>
          </a:p>
          <a:p>
            <a:r>
              <a:rPr lang="en-US" dirty="0" smtClean="0"/>
              <a:t>A </a:t>
            </a:r>
            <a:r>
              <a:rPr lang="en-US" dirty="0" smtClean="0"/>
              <a:t>beautiful cloud of manual</a:t>
            </a:r>
            <a:r>
              <a:rPr lang="en-US" baseline="0" dirty="0" smtClean="0"/>
              <a:t> testing, with some manual test that have been automated, a few software level tests thrown in their by the enthusiastic and </a:t>
            </a:r>
            <a:r>
              <a:rPr lang="en-US" baseline="0" dirty="0" smtClean="0"/>
              <a:t>some perhaps </a:t>
            </a:r>
            <a:r>
              <a:rPr lang="en-US" baseline="0" dirty="0" smtClean="0"/>
              <a:t>unit tests written by </a:t>
            </a:r>
            <a:r>
              <a:rPr lang="en-US" baseline="0" dirty="0" smtClean="0"/>
              <a:t>rebellious dreamers. Credit to </a:t>
            </a:r>
            <a:r>
              <a:rPr lang="en-US" baseline="0" dirty="0" err="1" smtClean="0"/>
              <a:t>Alister</a:t>
            </a:r>
            <a:r>
              <a:rPr lang="en-US" baseline="0" dirty="0" smtClean="0"/>
              <a:t> Scott for either coming up with or reporting the ice-cream metaphor.</a:t>
            </a:r>
            <a:endParaRPr lang="en-US" baseline="0" dirty="0" smtClean="0"/>
          </a:p>
          <a:p>
            <a:endParaRPr lang="en-US" baseline="0" dirty="0" smtClean="0"/>
          </a:p>
          <a:p>
            <a:r>
              <a:rPr lang="en-US" baseline="0" dirty="0" smtClean="0"/>
              <a:t>This arrangement is somewhat </a:t>
            </a:r>
            <a:r>
              <a:rPr lang="en-US" baseline="0" dirty="0" smtClean="0"/>
              <a:t>costly to maintain, somewhat slow to run, but a hell of a lot better than no automated tests at all, so if you have reached this point, good work! </a:t>
            </a:r>
            <a:r>
              <a:rPr lang="en-US" baseline="0" dirty="0" smtClean="0"/>
              <a:t>But you </a:t>
            </a:r>
            <a:r>
              <a:rPr lang="en-US" baseline="0" dirty="0" smtClean="0"/>
              <a:t>can go further</a:t>
            </a:r>
            <a:r>
              <a:rPr lang="en-US" baseline="0" dirty="0" smtClean="0"/>
              <a:t>.</a:t>
            </a:r>
          </a:p>
          <a:p>
            <a:endParaRPr lang="en-US" baseline="0" dirty="0" smtClean="0"/>
          </a:p>
          <a:p>
            <a:r>
              <a:rPr lang="en-US" baseline="0" dirty="0" smtClean="0"/>
              <a:t>For the FT app we actually have two test groups, the first one in house, and then a second stage at the FT main office which is effectively user acceptance testing which consists of further manual testing and automated testing or UAT with a visual regression test tool called Eggplant. My focus is on the testing that happens before the product gets to the UAT stage, my main goal is to support developers and bore the UAT team.</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a:t>
            </a:r>
            <a:r>
              <a:rPr lang="en-US" dirty="0" smtClean="0"/>
              <a:t>are the point of tests? </a:t>
            </a:r>
            <a:r>
              <a:rPr lang="en-US" dirty="0" smtClean="0"/>
              <a:t>From my current perspective </a:t>
            </a:r>
            <a:r>
              <a:rPr lang="en-US" dirty="0" smtClean="0"/>
              <a:t>I think there are </a:t>
            </a:r>
            <a:r>
              <a:rPr lang="en-US" dirty="0" smtClean="0"/>
              <a:t>broadly three </a:t>
            </a:r>
            <a:r>
              <a:rPr lang="en-US" dirty="0" smtClean="0"/>
              <a:t>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Code design, fest developer feedback and broad regression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one I would say is up to developers as it’s largely an implementation methodology. I’m more focused on the second two.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t>
            </a:r>
            <a:r>
              <a:rPr lang="en-US" baseline="0" dirty="0" smtClean="0"/>
              <a:t>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not really trying to bore any manual testers. </a:t>
            </a:r>
            <a:r>
              <a:rPr lang="en-US" baseline="0" dirty="0" smtClean="0"/>
              <a:t>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comparison here is a more general expression of what testing can be for, which perhaps covers aspects of testing which are not my immediate priorities at Labs, is the test quadrangle, first suggested by </a:t>
            </a:r>
            <a:r>
              <a:rPr lang="en-US" dirty="0" smtClean="0"/>
              <a:t>Brian </a:t>
            </a:r>
            <a:r>
              <a:rPr lang="en-US" dirty="0" err="1" smtClean="0"/>
              <a:t>Marick</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Testing can support code design and refactoring and it can support critiquing the product. It can also test business requirements and technology or code requirements. I’d say that what we’ve done at Labs over the last 6 months has at least touched all those quadrants. This idea is relatively new to me and is definitely something I want to come back to.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the physicists in the audience, I don’t think this is really an orthogonal basis set.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were</a:t>
            </a:r>
            <a:r>
              <a:rPr lang="en-US" baseline="0" dirty="0" smtClean="0"/>
              <a:t> we 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how far have we come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Manual tests </a:t>
            </a:r>
            <a:r>
              <a:rPr lang="en-US" dirty="0" smtClean="0"/>
              <a:t>– finding fewer issues, there is </a:t>
            </a:r>
            <a:r>
              <a:rPr lang="en-US" dirty="0" smtClean="0"/>
              <a:t>more time</a:t>
            </a:r>
            <a:r>
              <a:rPr lang="en-US" baseline="0" dirty="0" smtClean="0"/>
              <a:t> for exploratory testing </a:t>
            </a:r>
            <a:r>
              <a:rPr lang="en-US" baseline="0" dirty="0" smtClean="0"/>
              <a:t>and finding </a:t>
            </a:r>
            <a:r>
              <a:rPr lang="en-US" baseline="0" dirty="0" smtClean="0"/>
              <a:t>weird edge cases or asking questions like “how does the app feel?” – feeling is important, if the app feels sluggish or annoying in some ill defined way then users will put it down.</a:t>
            </a:r>
          </a:p>
          <a:p>
            <a:endParaRPr lang="en-US" baseline="0" dirty="0" smtClean="0"/>
          </a:p>
          <a:p>
            <a:r>
              <a:rPr lang="en-US" baseline="0" dirty="0" smtClean="0"/>
              <a:t>We have functional tests now, I will talk more about these in a moment.</a:t>
            </a:r>
          </a:p>
          <a:p>
            <a:endParaRPr lang="en-US" baseline="0" dirty="0" smtClean="0"/>
          </a:p>
          <a:p>
            <a:r>
              <a:rPr lang="en-US" baseline="0" dirty="0" smtClean="0"/>
              <a:t>Code </a:t>
            </a:r>
            <a:r>
              <a:rPr lang="en-US" baseline="0" dirty="0" smtClean="0"/>
              <a:t>tests – We have more than before, features are not considered complete until they are well tested. </a:t>
            </a:r>
            <a:r>
              <a:rPr lang="en-US" baseline="0" dirty="0" smtClean="0"/>
              <a:t>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 mentioned,</a:t>
            </a:r>
            <a:r>
              <a:rPr lang="en-US" baseline="0" dirty="0" smtClean="0"/>
              <a:t> a</a:t>
            </a:r>
            <a:r>
              <a:rPr lang="en-US" dirty="0" smtClean="0"/>
              <a:t> </a:t>
            </a:r>
            <a:r>
              <a:rPr lang="en-US" dirty="0" smtClean="0"/>
              <a:t>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t>
            </a:r>
            <a:r>
              <a:rPr lang="en-US" baseline="0" dirty="0" err="1" smtClean="0"/>
              <a:t>Webdriver</a:t>
            </a:r>
            <a:r>
              <a:rPr lang="en-US" baseline="0" dirty="0" smtClean="0"/>
              <a:t>, also known as Selenium 2, to exercise the app via its user interface and make sure things are as expected. </a:t>
            </a:r>
            <a:r>
              <a:rPr lang="en-US" baseline="0" dirty="0" err="1" smtClean="0"/>
              <a:t>Webdriver</a:t>
            </a:r>
            <a:r>
              <a:rPr lang="en-US" baseline="0" dirty="0" smtClean="0"/>
              <a:t> is a wonderful thing and I have linked to the docs in the slide.</a:t>
            </a:r>
          </a:p>
          <a:p>
            <a:endParaRPr lang="en-US" baseline="0" dirty="0" smtClean="0"/>
          </a:p>
          <a:p>
            <a:r>
              <a:rPr lang="en-US" baseline="0" dirty="0" smtClean="0"/>
              <a:t>We test in the browser, partially because most of the problems we find either manually or with automated tests are cross-platform, and partially because testing a web app or hybrid app on a device is hard – more about our aspirations in this area later.</a:t>
            </a:r>
          </a:p>
          <a:p>
            <a:endParaRPr lang="en-US" baseline="0" dirty="0" smtClean="0"/>
          </a:p>
          <a:p>
            <a:r>
              <a:rPr lang="en-US" baseline="0" dirty="0" smtClean="0"/>
              <a:t>The tests are written in Java but could just as easily have been written in JavaScript or Ruby or Python or even Perl. Java was chosen because that is the default implementation and tends to get the latest features first.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Actually one</a:t>
            </a:r>
            <a:r>
              <a:rPr lang="en-US" baseline="0" dirty="0" smtClean="0"/>
              <a:t> of the biggest things we have achieved in the last 6 months is changing when we run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on. If you are familiar with version control and a </a:t>
            </a:r>
            <a:r>
              <a:rPr lang="en-US" baseline="0" dirty="0" err="1" smtClean="0"/>
              <a:t>github</a:t>
            </a:r>
            <a:r>
              <a:rPr lang="en-US" baseline="0" dirty="0" smtClean="0"/>
              <a:t> style workflow we test the potential merge product of pull-requests before accepting the request.</a:t>
            </a:r>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live.</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delivery</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a:t>
            </a:r>
            <a:r>
              <a:rPr lang="en-US" dirty="0" smtClean="0"/>
              <a:t>. You probably</a:t>
            </a:r>
            <a:r>
              <a:rPr lang="en-US" baseline="0" dirty="0" smtClean="0"/>
              <a:t> new that, but I think it helps to keep saying it.</a:t>
            </a:r>
            <a:endParaRPr lang="en-US" dirty="0" smtClean="0"/>
          </a:p>
          <a:p>
            <a:endParaRPr lang="en-US" dirty="0" smtClean="0"/>
          </a:p>
          <a:p>
            <a:r>
              <a:rPr lang="en-US" dirty="0" smtClean="0"/>
              <a:t>Automation is generally good. Consider the longer term repercussions</a:t>
            </a:r>
            <a:r>
              <a:rPr lang="en-US" baseline="0" dirty="0" smtClean="0"/>
              <a:t> of automation, is it going to save you time this week, month, year, is it going to mean you never break the same thing twice</a:t>
            </a:r>
            <a:r>
              <a:rPr lang="en-US" baseline="0" dirty="0" smtClean="0"/>
              <a:t>? Probably.</a:t>
            </a:r>
          </a:p>
          <a:p>
            <a:endParaRPr lang="en-US" baseline="0" dirty="0" smtClean="0"/>
          </a:p>
          <a:p>
            <a:r>
              <a:rPr lang="en-US" dirty="0" smtClean="0"/>
              <a:t>People (and manual</a:t>
            </a:r>
            <a:r>
              <a:rPr lang="en-US" baseline="0" dirty="0" smtClean="0"/>
              <a:t> testers are people</a:t>
            </a:r>
            <a:r>
              <a:rPr lang="en-US" dirty="0" smtClean="0"/>
              <a:t>) can things that computers</a:t>
            </a:r>
            <a:r>
              <a:rPr lang="en-US" baseline="0" dirty="0" smtClean="0"/>
              <a:t> can’t, especially when it comes to deciding what will annoy other people.</a:t>
            </a:r>
          </a:p>
          <a:p>
            <a:endParaRPr lang="en-US" baseline="0" dirty="0" smtClean="0"/>
          </a:p>
          <a:p>
            <a:r>
              <a:rPr lang="en-US" baseline="0" dirty="0" smtClean="0"/>
              <a:t>Has it been worth it? Yes! 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Here’s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thanks for listening.</a:t>
            </a:r>
          </a:p>
          <a:p>
            <a:endParaRPr lang="en-US" dirty="0" smtClean="0"/>
          </a:p>
          <a:p>
            <a:r>
              <a:rPr lang="en-US" dirty="0" smtClean="0"/>
              <a:t>If</a:t>
            </a:r>
            <a:r>
              <a:rPr lang="en-US" baseline="0" dirty="0" smtClean="0"/>
              <a:t> </a:t>
            </a:r>
            <a:r>
              <a:rPr lang="en-US" baseline="0" dirty="0" smtClean="0"/>
              <a:t>anyone is curious as to what the functional tests look like in action find me afterwards and I can give you a demo on my laptop.</a:t>
            </a:r>
          </a:p>
          <a:p>
            <a:endParaRPr lang="en-US" baseline="0" dirty="0" smtClean="0"/>
          </a:p>
          <a:p>
            <a:r>
              <a:rPr lang="en-US" baseline="0" dirty="0" smtClean="0"/>
              <a:t>And, if </a:t>
            </a:r>
            <a:r>
              <a:rPr lang="en-US" baseline="0" dirty="0" smtClean="0"/>
              <a:t>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github.com/ftlab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docs.seleniumhq.org/projects/webdriv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51001"/>
            <a:ext cx="7772400" cy="4117978"/>
          </a:xfrm>
        </p:spPr>
        <p:txBody>
          <a:bodyPr/>
          <a:lstStyle/>
          <a:p>
            <a:r>
              <a:rPr lang="en-US" dirty="0" smtClean="0"/>
              <a:t>The software testing pyramid</a:t>
            </a:r>
            <a:endParaRPr lang="en-US" dirty="0"/>
          </a:p>
        </p:txBody>
      </p:sp>
    </p:spTree>
    <p:extLst>
      <p:ext uri="{BB962C8B-B14F-4D97-AF65-F5344CB8AC3E}">
        <p14:creationId xmlns:p14="http://schemas.microsoft.com/office/powerpoint/2010/main" val="3286688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33576"/>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504352"/>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67352"/>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r>
              <a:rPr lang="en-US" sz="2000" dirty="0" smtClean="0"/>
              <a:t>:</a:t>
            </a:r>
            <a:endParaRPr lang="en-US" sz="2000" dirty="0" smtClean="0"/>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t>
            </a:r>
            <a:r>
              <a:rPr lang="en-US" b="1" dirty="0" smtClean="0"/>
              <a:t>aid in code design </a:t>
            </a:r>
            <a:r>
              <a:rPr lang="en-US" dirty="0" smtClean="0"/>
              <a:t>and refactoring (unit tests).</a:t>
            </a:r>
          </a:p>
          <a:p>
            <a:r>
              <a:rPr lang="en-US" dirty="0" smtClean="0"/>
              <a:t>To give </a:t>
            </a:r>
            <a:r>
              <a:rPr lang="en-US" b="1" dirty="0" smtClean="0"/>
              <a:t>fast feedback to </a:t>
            </a:r>
            <a:r>
              <a:rPr lang="en-US" b="1" dirty="0" smtClean="0"/>
              <a:t>developers -</a:t>
            </a:r>
            <a:r>
              <a:rPr lang="en-US" dirty="0" smtClean="0"/>
              <a:t> </a:t>
            </a:r>
            <a:r>
              <a:rPr lang="en-US" dirty="0" smtClean="0"/>
              <a:t>flag problems while the developer is still thinking about the task.</a:t>
            </a:r>
          </a:p>
          <a:p>
            <a:r>
              <a:rPr lang="en-US" b="1" dirty="0" smtClean="0"/>
              <a:t>Making sure the product isn’t broken</a:t>
            </a:r>
            <a:r>
              <a:rPr lang="en-US" dirty="0" smtClean="0"/>
              <a:t> (user acceptance testers should be bored (not really!))</a:t>
            </a:r>
            <a:r>
              <a:rPr lang="en-US" dirty="0" smtClean="0"/>
              <a:t>.</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quadrangle</a:t>
            </a:r>
            <a:endParaRPr lang="en-US" dirty="0"/>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015663"/>
          </a:xfrm>
          <a:prstGeom prst="rect">
            <a:avLst/>
          </a:prstGeom>
          <a:noFill/>
        </p:spPr>
        <p:txBody>
          <a:bodyPr wrap="none" rtlCol="0">
            <a:spAutoFit/>
          </a:bodyPr>
          <a:lstStyle/>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a:t>
            </a:r>
            <a:r>
              <a:rPr lang="en-US" dirty="0" smtClean="0"/>
              <a:t>testing.</a:t>
            </a:r>
            <a:endParaRPr lang="en-US" dirty="0" smtClean="0"/>
          </a:p>
          <a:p>
            <a:r>
              <a:rPr lang="en-US" dirty="0" smtClean="0"/>
              <a:t>No automated functional tests.</a:t>
            </a:r>
          </a:p>
          <a:p>
            <a:r>
              <a:rPr lang="en-US" dirty="0" smtClean="0"/>
              <a:t>Quite a few automated </a:t>
            </a:r>
            <a:r>
              <a:rPr lang="en-US" dirty="0" smtClean="0"/>
              <a:t>integration-</a:t>
            </a:r>
            <a:r>
              <a:rPr lang="en-US" dirty="0" err="1" smtClean="0"/>
              <a:t>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a:t>
            </a:r>
            <a:r>
              <a:rPr lang="en-US" dirty="0" smtClean="0"/>
              <a:t>testing </a:t>
            </a:r>
            <a:r>
              <a:rPr lang="en-US" dirty="0" smtClean="0"/>
              <a:t>– but finding many fewer issues and less serious issues.</a:t>
            </a:r>
          </a:p>
          <a:p>
            <a:r>
              <a:rPr lang="en-US" dirty="0" smtClean="0"/>
              <a:t>Lots of automated functional tests.</a:t>
            </a:r>
          </a:p>
          <a:p>
            <a:r>
              <a:rPr lang="en-US" dirty="0" smtClean="0"/>
              <a:t>Lots of automated </a:t>
            </a:r>
            <a:r>
              <a:rPr lang="en-US" dirty="0" smtClean="0"/>
              <a:t>integration (</a:t>
            </a:r>
            <a:r>
              <a:rPr lang="en-US" dirty="0" err="1" smtClean="0"/>
              <a:t>unitish</a:t>
            </a:r>
            <a:r>
              <a:rPr lang="en-US" dirty="0" smtClean="0"/>
              <a:t>) </a:t>
            </a:r>
            <a:r>
              <a:rPr lang="en-US" dirty="0" smtClean="0"/>
              <a:t>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endParaRPr lang="en-US" dirty="0"/>
          </a:p>
          <a:p>
            <a:r>
              <a:rPr lang="en-US" dirty="0" smtClean="0"/>
              <a:t>When the main branch changes, and periodically outside working hours.</a:t>
            </a:r>
          </a:p>
          <a:p>
            <a:r>
              <a:rPr lang="en-US" dirty="0" smtClean="0"/>
              <a:t>Hourly against the live product.</a:t>
            </a:r>
            <a:endParaRPr lang="en-US" dirty="0"/>
          </a:p>
        </p:txBody>
      </p:sp>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lstStyle/>
          <a:p>
            <a:r>
              <a:rPr lang="en-US" dirty="0" smtClean="0"/>
              <a:t>Continuous delivery – removing artificial blocking relationships between features.</a:t>
            </a:r>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1" y="1604002"/>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22974"/>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33431</TotalTime>
  <Words>2359</Words>
  <Application>Microsoft Macintosh PowerPoint</Application>
  <PresentationFormat>On-screen Show (4:3)</PresentationFormat>
  <Paragraphs>220</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The software testing pyramid</vt:lpstr>
      <vt:lpstr>Test Pyramid</vt:lpstr>
      <vt:lpstr>What happens when you retrofit automated testing to a project?</vt:lpstr>
      <vt:lpstr>Test Ice-cream</vt:lpstr>
      <vt:lpstr>What are the point of tests?</vt:lpstr>
      <vt:lpstr>What are the point of tests?</vt:lpstr>
      <vt:lpstr>Testing quadrangle</vt:lpstr>
      <vt:lpstr>Where were we 6 months ago?</vt:lpstr>
      <vt:lpstr>Where were we 6 months ago?</vt:lpstr>
      <vt:lpstr>Where are we today?</vt:lpstr>
      <vt:lpstr>Where are we today?</vt:lpstr>
      <vt:lpstr>Functional testing</vt:lpstr>
      <vt:lpstr>Functional testing</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490</cp:revision>
  <dcterms:created xsi:type="dcterms:W3CDTF">2012-04-20T20:34:00Z</dcterms:created>
  <dcterms:modified xsi:type="dcterms:W3CDTF">2014-02-05T16:09:45Z</dcterms:modified>
  <cp:category/>
</cp:coreProperties>
</file>